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2.png"  /><Relationship Id="rId11" Type="http://schemas.openxmlformats.org/officeDocument/2006/relationships/image" Target="../media/image103.png"  /><Relationship Id="rId12" Type="http://schemas.openxmlformats.org/officeDocument/2006/relationships/image" Target="../media/image104.png"  /><Relationship Id="rId13" Type="http://schemas.openxmlformats.org/officeDocument/2006/relationships/image" Target="../media/image105.png"  /><Relationship Id="rId14" Type="http://schemas.openxmlformats.org/officeDocument/2006/relationships/image" Target="../media/image106.png"  /><Relationship Id="rId15" Type="http://schemas.openxmlformats.org/officeDocument/2006/relationships/image" Target="../media/image107.png"  /><Relationship Id="rId16" Type="http://schemas.openxmlformats.org/officeDocument/2006/relationships/image" Target="../media/image108.png"  /><Relationship Id="rId17" Type="http://schemas.openxmlformats.org/officeDocument/2006/relationships/image" Target="../media/image109.png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Relationship Id="rId7" Type="http://schemas.openxmlformats.org/officeDocument/2006/relationships/image" Target="../media/image1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Relationship Id="rId6" Type="http://schemas.openxmlformats.org/officeDocument/2006/relationships/image" Target="../media/image120.png"  /><Relationship Id="rId7" Type="http://schemas.openxmlformats.org/officeDocument/2006/relationships/image" Target="../media/image1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Relationship Id="rId6" Type="http://schemas.openxmlformats.org/officeDocument/2006/relationships/image" Target="../media/image126.png"  /><Relationship Id="rId7" Type="http://schemas.openxmlformats.org/officeDocument/2006/relationships/image" Target="../media/image1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8.png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Relationship Id="rId5" Type="http://schemas.openxmlformats.org/officeDocument/2006/relationships/image" Target="../media/image131.png"  /><Relationship Id="rId6" Type="http://schemas.openxmlformats.org/officeDocument/2006/relationships/image" Target="../media/image132.png"  /><Relationship Id="rId7" Type="http://schemas.openxmlformats.org/officeDocument/2006/relationships/image" Target="../media/image1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Relationship Id="rId6" Type="http://schemas.openxmlformats.org/officeDocument/2006/relationships/image" Target="../media/image138.png"  /><Relationship Id="rId7" Type="http://schemas.openxmlformats.org/officeDocument/2006/relationships/image" Target="../media/image139.png"  /><Relationship Id="rId8" Type="http://schemas.openxmlformats.org/officeDocument/2006/relationships/image" Target="../media/image1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5.png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Relationship Id="rId9" Type="http://schemas.openxmlformats.org/officeDocument/2006/relationships/image" Target="../media/image3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51.png"  /><Relationship Id="rId13" Type="http://schemas.openxmlformats.org/officeDocument/2006/relationships/image" Target="../media/image52.png"  /><Relationship Id="rId14" Type="http://schemas.openxmlformats.org/officeDocument/2006/relationships/image" Target="../media/image53.png"  /><Relationship Id="rId15" Type="http://schemas.openxmlformats.org/officeDocument/2006/relationships/image" Target="../media/image54.png"  /><Relationship Id="rId16" Type="http://schemas.openxmlformats.org/officeDocument/2006/relationships/image" Target="../media/image55.png"  /><Relationship Id="rId17" Type="http://schemas.openxmlformats.org/officeDocument/2006/relationships/image" Target="../media/image56.png"  /><Relationship Id="rId18" Type="http://schemas.openxmlformats.org/officeDocument/2006/relationships/image" Target="../media/image57.png"  /><Relationship Id="rId19" Type="http://schemas.openxmlformats.org/officeDocument/2006/relationships/image" Target="../media/image58.png"  /><Relationship Id="rId2" Type="http://schemas.openxmlformats.org/officeDocument/2006/relationships/image" Target="../media/image41.png"  /><Relationship Id="rId20" Type="http://schemas.openxmlformats.org/officeDocument/2006/relationships/image" Target="../media/image59.png"  /><Relationship Id="rId21" Type="http://schemas.openxmlformats.org/officeDocument/2006/relationships/image" Target="../media/image60.png"  /><Relationship Id="rId22" Type="http://schemas.openxmlformats.org/officeDocument/2006/relationships/image" Target="../media/image61.png"  /><Relationship Id="rId23" Type="http://schemas.openxmlformats.org/officeDocument/2006/relationships/image" Target="../media/image62.png"  /><Relationship Id="rId24" Type="http://schemas.openxmlformats.org/officeDocument/2006/relationships/image" Target="../media/image63.png"  /><Relationship Id="rId25" Type="http://schemas.openxmlformats.org/officeDocument/2006/relationships/image" Target="../media/image64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3.png"  /><Relationship Id="rId11" Type="http://schemas.openxmlformats.org/officeDocument/2006/relationships/image" Target="../media/image74.png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8.png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Relationship Id="rId9" Type="http://schemas.openxmlformats.org/officeDocument/2006/relationships/image" Target="../media/image8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5" y="-616952"/>
            <a:ext cx="18038095" cy="11443429"/>
            <a:chOff x="438095" y="-616952"/>
            <a:chExt cx="18038095" cy="1144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8095" y="-616952"/>
              <a:ext cx="18038095" cy="11443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677" y="5282810"/>
            <a:ext cx="7593825" cy="4860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94439" y="3557597"/>
            <a:ext cx="2233834" cy="22527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45100" y="7653431"/>
            <a:ext cx="3246010" cy="1789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1169" y="4583788"/>
            <a:ext cx="6568478" cy="60004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0002" y="7523993"/>
            <a:ext cx="3485592" cy="17576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953" y="544373"/>
            <a:ext cx="2573196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53" y="544373"/>
            <a:ext cx="2573196" cy="5126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8778" y="4195353"/>
            <a:ext cx="1120817" cy="11208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5489" y="4017958"/>
            <a:ext cx="2452110" cy="2452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27900" y="4370625"/>
            <a:ext cx="3112967" cy="1746775"/>
            <a:chOff x="13327900" y="4370625"/>
            <a:chExt cx="3112967" cy="1746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3327900" y="4370625"/>
              <a:ext cx="3112967" cy="1746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1832" y="4903255"/>
            <a:ext cx="2723908" cy="328914"/>
            <a:chOff x="10621832" y="4903255"/>
            <a:chExt cx="2723908" cy="328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21832" y="4903255"/>
              <a:ext cx="2723908" cy="328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4306" y="4993525"/>
            <a:ext cx="2723908" cy="328914"/>
            <a:chOff x="5074306" y="4993525"/>
            <a:chExt cx="2723908" cy="3289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4306" y="4993525"/>
              <a:ext cx="2723908" cy="328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21832" y="5232170"/>
            <a:ext cx="2723908" cy="328914"/>
            <a:chOff x="10621832" y="5232170"/>
            <a:chExt cx="2723908" cy="3289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1832" y="5232170"/>
              <a:ext cx="2723908" cy="3289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89268" y="5326241"/>
            <a:ext cx="2723908" cy="328914"/>
            <a:chOff x="4989268" y="5326241"/>
            <a:chExt cx="2723908" cy="3289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89268" y="5326241"/>
              <a:ext cx="2723908" cy="3289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6326" y="4415978"/>
            <a:ext cx="1816163" cy="7683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68920" y="4321903"/>
            <a:ext cx="1363925" cy="6813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36331" y="5434422"/>
            <a:ext cx="1656459" cy="68132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65587" y="5504807"/>
            <a:ext cx="2468430" cy="12243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87417" y="4731056"/>
            <a:ext cx="1660576" cy="11482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9834" y="5026421"/>
            <a:ext cx="3458192" cy="1647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2857" y="-304762"/>
            <a:ext cx="6336306" cy="10857143"/>
            <a:chOff x="12742857" y="-304762"/>
            <a:chExt cx="6336306" cy="108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2857" y="-304762"/>
              <a:ext cx="6336306" cy="108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53" y="544373"/>
            <a:ext cx="2573196" cy="5126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264851"/>
            <a:ext cx="4092539" cy="1478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68924" y="3262097"/>
            <a:ext cx="7710135" cy="5590616"/>
            <a:chOff x="7568924" y="3262097"/>
            <a:chExt cx="7710135" cy="55906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8924" y="3262097"/>
              <a:ext cx="7710135" cy="55906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754" y="3270354"/>
            <a:ext cx="5000184" cy="291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2857" y="-304762"/>
            <a:ext cx="6336306" cy="10857143"/>
            <a:chOff x="12742857" y="-304762"/>
            <a:chExt cx="6336306" cy="108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2857" y="-304762"/>
              <a:ext cx="6336306" cy="108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53" y="544373"/>
            <a:ext cx="2573196" cy="5126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264851"/>
            <a:ext cx="4092539" cy="1478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63063" y="1458052"/>
            <a:ext cx="9664972" cy="8301788"/>
            <a:chOff x="7063063" y="1458052"/>
            <a:chExt cx="9664972" cy="8301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3063" y="1458052"/>
              <a:ext cx="9664972" cy="83017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754" y="3270354"/>
            <a:ext cx="5347479" cy="55783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2857" y="-304762"/>
            <a:ext cx="6336306" cy="10857143"/>
            <a:chOff x="12742857" y="-304762"/>
            <a:chExt cx="6336306" cy="108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2857" y="-304762"/>
              <a:ext cx="6336306" cy="108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53" y="544373"/>
            <a:ext cx="2573196" cy="5126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264851"/>
            <a:ext cx="3843845" cy="16491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5754" y="3270354"/>
            <a:ext cx="6693270" cy="55783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98842" y="724269"/>
            <a:ext cx="5359085" cy="10377009"/>
            <a:chOff x="9698842" y="724269"/>
            <a:chExt cx="5359085" cy="103770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8842" y="724269"/>
              <a:ext cx="5359085" cy="10377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2857" y="-304762"/>
            <a:ext cx="6336306" cy="10857143"/>
            <a:chOff x="12742857" y="-304762"/>
            <a:chExt cx="6336306" cy="108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2857" y="-304762"/>
              <a:ext cx="6336306" cy="108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53" y="544373"/>
            <a:ext cx="2573196" cy="5126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264851"/>
            <a:ext cx="3851730" cy="16579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5754" y="3270354"/>
            <a:ext cx="6499003" cy="39755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50862" y="1478644"/>
            <a:ext cx="8309163" cy="8203410"/>
            <a:chOff x="8750862" y="1478644"/>
            <a:chExt cx="8309163" cy="82034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0862" y="1478644"/>
              <a:ext cx="8309163" cy="8203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00000" y="-1197119"/>
            <a:ext cx="22571429" cy="12696429"/>
            <a:chOff x="-3600000" y="-1197119"/>
            <a:chExt cx="22571429" cy="1269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600000" y="-1197119"/>
              <a:ext cx="22571429" cy="1269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83619"/>
            <a:ext cx="17580952" cy="11443429"/>
            <a:chOff x="-152381" y="-483619"/>
            <a:chExt cx="17580952" cy="1144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677" y="6537166"/>
            <a:ext cx="8504292" cy="3161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456" y="6350014"/>
            <a:ext cx="4695509" cy="6954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94439" y="3557597"/>
            <a:ext cx="2233834" cy="22527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45100" y="7653431"/>
            <a:ext cx="3246010" cy="17894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7785" y="1767212"/>
            <a:ext cx="5890443" cy="19942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460" y="4683679"/>
            <a:ext cx="984247" cy="1093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9167" y="4829540"/>
            <a:ext cx="4346794" cy="8030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8746" y="4683679"/>
            <a:ext cx="984247" cy="1093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3430" y="4829544"/>
            <a:ext cx="4097366" cy="7667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54460" y="7184959"/>
            <a:ext cx="984247" cy="1093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99167" y="7330821"/>
            <a:ext cx="3976918" cy="8030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8746" y="7184959"/>
            <a:ext cx="984247" cy="1093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03906" y="7330821"/>
            <a:ext cx="3573851" cy="7662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31746" y="2031679"/>
            <a:ext cx="481101" cy="435469"/>
            <a:chOff x="5631746" y="2031679"/>
            <a:chExt cx="481101" cy="4354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631746" y="2031679"/>
              <a:ext cx="481101" cy="435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80803" y="2888164"/>
            <a:ext cx="481101" cy="435469"/>
            <a:chOff x="12280803" y="2888164"/>
            <a:chExt cx="481101" cy="4354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80803" y="2888164"/>
              <a:ext cx="481101" cy="435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8572" y="544373"/>
            <a:ext cx="1197434" cy="4967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-180952"/>
            <a:ext cx="19862434" cy="11390476"/>
            <a:chOff x="-761905" y="-180952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8763" y="4583783"/>
            <a:ext cx="6475632" cy="64383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4"/>
            <a:ext cx="3871648" cy="1903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8572" y="544373"/>
            <a:ext cx="3075920" cy="4967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1429" y="-5071429"/>
            <a:ext cx="9066667" cy="19209524"/>
            <a:chOff x="5071429" y="-5071429"/>
            <a:chExt cx="9066667" cy="192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071429" y="-5071429"/>
              <a:ext cx="9066667" cy="192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06277" y="8593429"/>
            <a:ext cx="4850730" cy="4643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8572" y="544373"/>
            <a:ext cx="3075920" cy="4967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1153" y="2012389"/>
            <a:ext cx="10037413" cy="8458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1153" y="3054298"/>
            <a:ext cx="14552918" cy="8458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1153" y="4078002"/>
            <a:ext cx="10500041" cy="8458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4009" y="5693305"/>
            <a:ext cx="3813480" cy="3813480"/>
            <a:chOff x="1804009" y="5693305"/>
            <a:chExt cx="3813480" cy="3813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4009" y="5693305"/>
              <a:ext cx="3813480" cy="3813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2277" y="6439274"/>
            <a:ext cx="2607820" cy="2627393"/>
            <a:chOff x="2442277" y="6439274"/>
            <a:chExt cx="2607820" cy="26273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42277" y="6439274"/>
              <a:ext cx="2607820" cy="26273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4374" y="6154365"/>
            <a:ext cx="2867183" cy="10183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74733" y="6446843"/>
            <a:ext cx="5350266" cy="2683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2801" y="-175824"/>
            <a:ext cx="20126514" cy="7313825"/>
            <a:chOff x="-1192801" y="-175824"/>
            <a:chExt cx="20126514" cy="7313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192801" y="-175824"/>
              <a:ext cx="20126514" cy="7313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1144" y="4583783"/>
            <a:ext cx="6453832" cy="63098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507" y="8539583"/>
            <a:ext cx="3515201" cy="18367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8572" y="544373"/>
            <a:ext cx="1526101" cy="496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3838" y="4812681"/>
            <a:ext cx="1507823" cy="1504997"/>
            <a:chOff x="1683838" y="4812681"/>
            <a:chExt cx="1507823" cy="15049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3838" y="4812681"/>
              <a:ext cx="1507823" cy="150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68108" y="4812681"/>
            <a:ext cx="1507823" cy="1504997"/>
            <a:chOff x="6168108" y="4812681"/>
            <a:chExt cx="1507823" cy="1504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8108" y="4812681"/>
              <a:ext cx="1507823" cy="1504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21844" y="4802477"/>
            <a:ext cx="1507823" cy="1504997"/>
            <a:chOff x="10621844" y="4802477"/>
            <a:chExt cx="1507823" cy="1504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1844" y="4802477"/>
              <a:ext cx="1507823" cy="1504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92396" y="4810396"/>
            <a:ext cx="1507823" cy="1504997"/>
            <a:chOff x="15092396" y="4810396"/>
            <a:chExt cx="1507823" cy="15049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92396" y="4810396"/>
              <a:ext cx="1507823" cy="1504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572" y="544373"/>
            <a:ext cx="2927882" cy="4839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7639" y="1578601"/>
            <a:ext cx="10102909" cy="17729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10086" y="4765307"/>
            <a:ext cx="1599746" cy="1599746"/>
            <a:chOff x="6110086" y="4765307"/>
            <a:chExt cx="1599746" cy="15997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0086" y="4765307"/>
              <a:ext cx="1599746" cy="159974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52329" y="6582004"/>
            <a:ext cx="2553452" cy="9958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95673" y="7801823"/>
            <a:ext cx="3828571" cy="713143"/>
            <a:chOff x="4995673" y="7801823"/>
            <a:chExt cx="3828571" cy="713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5673" y="7801823"/>
              <a:ext cx="3828571" cy="713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05200" y="7903200"/>
            <a:ext cx="2778103" cy="5669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7876" y="4717932"/>
            <a:ext cx="1599746" cy="1599746"/>
            <a:chOff x="1637876" y="4717932"/>
            <a:chExt cx="1599746" cy="1599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7876" y="4717932"/>
              <a:ext cx="1599746" cy="159974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0118" y="6582005"/>
            <a:ext cx="2522176" cy="10215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3464" y="7801823"/>
            <a:ext cx="3828571" cy="713143"/>
            <a:chOff x="523464" y="7801823"/>
            <a:chExt cx="3828571" cy="713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3464" y="7801823"/>
              <a:ext cx="3828571" cy="7131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2987" y="7903200"/>
            <a:ext cx="2725960" cy="5669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48092" y="4765307"/>
            <a:ext cx="1599746" cy="1599746"/>
            <a:chOff x="15048092" y="4765307"/>
            <a:chExt cx="1599746" cy="15997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48092" y="4765307"/>
              <a:ext cx="1599746" cy="159974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90301" y="6582004"/>
            <a:ext cx="2553452" cy="9958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933679" y="7801823"/>
            <a:ext cx="3828571" cy="713143"/>
            <a:chOff x="13933679" y="7801823"/>
            <a:chExt cx="3828571" cy="713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33679" y="7801823"/>
              <a:ext cx="3828571" cy="7131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43200" y="7903200"/>
            <a:ext cx="2945351" cy="6252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575882" y="4765307"/>
            <a:ext cx="1599746" cy="1599746"/>
            <a:chOff x="10575882" y="4765307"/>
            <a:chExt cx="1599746" cy="159974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75882" y="4765307"/>
              <a:ext cx="1599746" cy="159974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18110" y="6582004"/>
            <a:ext cx="2553452" cy="99583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461470" y="7801823"/>
            <a:ext cx="3828571" cy="713143"/>
            <a:chOff x="9461470" y="7801823"/>
            <a:chExt cx="3828571" cy="713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61470" y="7801823"/>
              <a:ext cx="3828571" cy="71314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96425" y="7901254"/>
            <a:ext cx="3753198" cy="566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572" y="544373"/>
            <a:ext cx="2927882" cy="4839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5200" y="7903200"/>
            <a:ext cx="2778103" cy="5669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987" y="7903200"/>
            <a:ext cx="2725960" cy="5669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43200" y="7903200"/>
            <a:ext cx="2945351" cy="6252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6425" y="7901254"/>
            <a:ext cx="3753198" cy="5669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8788" y="1264504"/>
            <a:ext cx="8377613" cy="1206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882" y="2853366"/>
            <a:ext cx="6875612" cy="6632793"/>
            <a:chOff x="946882" y="2853366"/>
            <a:chExt cx="6875612" cy="66327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882" y="2853366"/>
              <a:ext cx="6875612" cy="66327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0071" y="2853366"/>
            <a:ext cx="8963234" cy="6632793"/>
            <a:chOff x="8550071" y="2853366"/>
            <a:chExt cx="8963234" cy="66327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0071" y="2853366"/>
              <a:ext cx="8963234" cy="6632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1144" y="4583783"/>
            <a:ext cx="6492023" cy="6367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4643477" cy="1906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953" y="544373"/>
            <a:ext cx="2829644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720000">
            <a:off x="825552" y="2007927"/>
            <a:ext cx="1929848" cy="1929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">
            <a:off x="13965091" y="5291916"/>
            <a:ext cx="3436190" cy="343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90476" y="1772970"/>
            <a:ext cx="14209524" cy="7761905"/>
            <a:chOff x="1790476" y="1772970"/>
            <a:chExt cx="14209524" cy="77619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90476" y="1772970"/>
              <a:ext cx="14207114" cy="7752568"/>
              <a:chOff x="1790476" y="1772970"/>
              <a:chExt cx="14207114" cy="775256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90476" y="1772970"/>
                <a:ext cx="14207114" cy="775256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544448" y="2220365"/>
              <a:ext cx="10763078" cy="6551010"/>
              <a:chOff x="3544448" y="2220365"/>
              <a:chExt cx="10763078" cy="655101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44448" y="2220365"/>
                <a:ext cx="10763078" cy="6551010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600000">
            <a:off x="13118088" y="435676"/>
            <a:ext cx="2376790" cy="23767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90476" y="8700598"/>
            <a:ext cx="14695315" cy="1668553"/>
            <a:chOff x="1790476" y="8700598"/>
            <a:chExt cx="14695315" cy="16685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0476" y="8700598"/>
              <a:ext cx="14695315" cy="16685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0953" y="544373"/>
            <a:ext cx="2829644" cy="5126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980000">
            <a:off x="545999" y="5946456"/>
            <a:ext cx="3454270" cy="34542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2023-06-08T08:20:55.000</dcterms:created>
  <dc:creator>officegen</dc:creator>
  <cp:lastModifiedBy>82103</cp:lastModifiedBy>
  <dcterms:modified xsi:type="dcterms:W3CDTF">2023-06-08T02:31:52.944</dcterms:modified>
  <cp:revision>2</cp:revision>
  <cp:version/>
</cp:coreProperties>
</file>